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301" r:id="rId7"/>
    <p:sldId id="296" r:id="rId8"/>
    <p:sldId id="298" r:id="rId9"/>
    <p:sldId id="300" r:id="rId10"/>
    <p:sldId id="297" r:id="rId11"/>
    <p:sldId id="29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19" autoAdjust="0"/>
  </p:normalViewPr>
  <p:slideViewPr>
    <p:cSldViewPr snapToGrid="0">
      <p:cViewPr varScale="1">
        <p:scale>
          <a:sx n="115" d="100"/>
          <a:sy n="115" d="100"/>
        </p:scale>
        <p:origin x="6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7B8EFD-60FE-4836-B66B-207ABD8C954A}" type="doc">
      <dgm:prSet loTypeId="urn:microsoft.com/office/officeart/2008/layout/RadialCluster" loCatId="relationship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7D55EAA-8588-4CFE-A99D-5BE631FC246B}">
      <dgm:prSet phldrT="[Text]"/>
      <dgm:spPr/>
      <dgm:t>
        <a:bodyPr/>
        <a:lstStyle/>
        <a:p>
          <a:r>
            <a:rPr lang="en-US" dirty="0"/>
            <a:t>Chamfer </a:t>
          </a:r>
          <a:r>
            <a:rPr lang="en-US" dirty="0" err="1"/>
            <a:t>illesztés</a:t>
          </a:r>
          <a:r>
            <a:rPr lang="en-US" dirty="0"/>
            <a:t> </a:t>
          </a:r>
          <a:r>
            <a:rPr lang="en-US" dirty="0" err="1"/>
            <a:t>megvalósítása</a:t>
          </a:r>
          <a:endParaRPr lang="en-US" dirty="0"/>
        </a:p>
      </dgm:t>
    </dgm:pt>
    <dgm:pt modelId="{A29618ED-F074-4118-8CF5-2C6B9815915A}" type="parTrans" cxnId="{B3CD11B7-90DA-4FF3-A476-4CEE425450C8}">
      <dgm:prSet/>
      <dgm:spPr/>
      <dgm:t>
        <a:bodyPr/>
        <a:lstStyle/>
        <a:p>
          <a:endParaRPr lang="en-US"/>
        </a:p>
      </dgm:t>
    </dgm:pt>
    <dgm:pt modelId="{3B6E5518-DCF2-41BE-9697-CC0C73AFF21A}" type="sibTrans" cxnId="{B3CD11B7-90DA-4FF3-A476-4CEE425450C8}">
      <dgm:prSet/>
      <dgm:spPr/>
      <dgm:t>
        <a:bodyPr/>
        <a:lstStyle/>
        <a:p>
          <a:endParaRPr lang="en-US"/>
        </a:p>
      </dgm:t>
    </dgm:pt>
    <dgm:pt modelId="{F07D9358-2A50-4E48-BDBF-8DD0569A25D3}">
      <dgm:prSet phldrT="[Text]"/>
      <dgm:spPr/>
      <dgm:t>
        <a:bodyPr/>
        <a:lstStyle/>
        <a:p>
          <a:r>
            <a:rPr lang="en-US" dirty="0"/>
            <a:t>Chamfer </a:t>
          </a:r>
          <a:r>
            <a:rPr lang="en-US" dirty="0" err="1"/>
            <a:t>sablon</a:t>
          </a:r>
          <a:r>
            <a:rPr lang="en-US" dirty="0"/>
            <a:t> </a:t>
          </a:r>
          <a:r>
            <a:rPr lang="en-US" dirty="0" err="1"/>
            <a:t>elkészítése</a:t>
          </a:r>
          <a:endParaRPr lang="en-US" dirty="0"/>
        </a:p>
      </dgm:t>
    </dgm:pt>
    <dgm:pt modelId="{48997522-3913-4499-917B-48E8DE31266E}" type="parTrans" cxnId="{20102EC9-7208-4201-97AD-E3D3615642F3}">
      <dgm:prSet/>
      <dgm:spPr/>
      <dgm:t>
        <a:bodyPr/>
        <a:lstStyle/>
        <a:p>
          <a:endParaRPr lang="en-US"/>
        </a:p>
      </dgm:t>
    </dgm:pt>
    <dgm:pt modelId="{525F8FEC-8EE6-474D-9298-3BA60BCC27F2}" type="sibTrans" cxnId="{20102EC9-7208-4201-97AD-E3D3615642F3}">
      <dgm:prSet/>
      <dgm:spPr/>
      <dgm:t>
        <a:bodyPr/>
        <a:lstStyle/>
        <a:p>
          <a:endParaRPr lang="en-US"/>
        </a:p>
      </dgm:t>
    </dgm:pt>
    <dgm:pt modelId="{209AE33B-EFE3-449F-9105-FEA7087BBC6E}">
      <dgm:prSet phldrT="[Text]"/>
      <dgm:spPr/>
      <dgm:t>
        <a:bodyPr/>
        <a:lstStyle/>
        <a:p>
          <a:r>
            <a:rPr lang="en-US" dirty="0" err="1"/>
            <a:t>Kulcspontok</a:t>
          </a:r>
          <a:r>
            <a:rPr lang="en-US" dirty="0"/>
            <a:t> </a:t>
          </a:r>
          <a:r>
            <a:rPr lang="en-US" dirty="0" err="1"/>
            <a:t>és</a:t>
          </a:r>
          <a:r>
            <a:rPr lang="en-US" dirty="0"/>
            <a:t> </a:t>
          </a:r>
          <a:r>
            <a:rPr lang="en-US" dirty="0" err="1"/>
            <a:t>jellemzők</a:t>
          </a:r>
          <a:r>
            <a:rPr lang="en-US" dirty="0"/>
            <a:t> </a:t>
          </a:r>
          <a:r>
            <a:rPr lang="en-US" dirty="0" err="1"/>
            <a:t>detektálása</a:t>
          </a:r>
          <a:endParaRPr lang="en-US" dirty="0"/>
        </a:p>
      </dgm:t>
    </dgm:pt>
    <dgm:pt modelId="{7FC5ECA7-51BC-4D6E-83F0-8B91CBA27BD5}" type="parTrans" cxnId="{0D547A74-39B7-415A-B5D5-4DC3C7E631BC}">
      <dgm:prSet/>
      <dgm:spPr/>
      <dgm:t>
        <a:bodyPr/>
        <a:lstStyle/>
        <a:p>
          <a:endParaRPr lang="en-US"/>
        </a:p>
      </dgm:t>
    </dgm:pt>
    <dgm:pt modelId="{A65149CD-5353-4B4A-9275-BBB197B1F7C5}" type="sibTrans" cxnId="{0D547A74-39B7-415A-B5D5-4DC3C7E631BC}">
      <dgm:prSet/>
      <dgm:spPr/>
      <dgm:t>
        <a:bodyPr/>
        <a:lstStyle/>
        <a:p>
          <a:endParaRPr lang="en-US"/>
        </a:p>
      </dgm:t>
    </dgm:pt>
    <dgm:pt modelId="{F4DDCE34-BF80-465C-A014-832B98C53003}">
      <dgm:prSet/>
      <dgm:spPr/>
      <dgm:t>
        <a:bodyPr/>
        <a:lstStyle/>
        <a:p>
          <a:r>
            <a:rPr lang="en-US" dirty="0"/>
            <a:t>Sablon </a:t>
          </a:r>
          <a:r>
            <a:rPr lang="en-US" dirty="0" err="1"/>
            <a:t>előfeldolgozás</a:t>
          </a:r>
          <a:endParaRPr lang="en-US" dirty="0"/>
        </a:p>
      </dgm:t>
    </dgm:pt>
    <dgm:pt modelId="{3F0BD622-CA37-4427-9D3F-B11DFD58137F}" type="parTrans" cxnId="{E752D2B0-2421-46A3-B96F-33E5AD68B8DF}">
      <dgm:prSet/>
      <dgm:spPr/>
      <dgm:t>
        <a:bodyPr/>
        <a:lstStyle/>
        <a:p>
          <a:endParaRPr lang="en-US"/>
        </a:p>
      </dgm:t>
    </dgm:pt>
    <dgm:pt modelId="{8B1011F6-12EA-487E-BA48-EA7119ECC297}" type="sibTrans" cxnId="{E752D2B0-2421-46A3-B96F-33E5AD68B8DF}">
      <dgm:prSet/>
      <dgm:spPr/>
      <dgm:t>
        <a:bodyPr/>
        <a:lstStyle/>
        <a:p>
          <a:endParaRPr lang="en-US"/>
        </a:p>
      </dgm:t>
    </dgm:pt>
    <dgm:pt modelId="{DC306DDC-3278-45D9-83FE-ADD4E8D2CDA2}">
      <dgm:prSet phldrT="[Text]"/>
      <dgm:spPr/>
      <dgm:t>
        <a:bodyPr/>
        <a:lstStyle/>
        <a:p>
          <a:r>
            <a:rPr lang="en-US" dirty="0"/>
            <a:t>CNN </a:t>
          </a:r>
          <a:r>
            <a:rPr lang="en-US" dirty="0" err="1"/>
            <a:t>modell</a:t>
          </a:r>
          <a:r>
            <a:rPr lang="en-US" dirty="0"/>
            <a:t> </a:t>
          </a:r>
          <a:r>
            <a:rPr lang="en-US" dirty="0" err="1"/>
            <a:t>illesztése</a:t>
          </a:r>
          <a:r>
            <a:rPr lang="en-US" dirty="0"/>
            <a:t> </a:t>
          </a:r>
          <a:r>
            <a:rPr lang="en-US" dirty="0" err="1"/>
            <a:t>és</a:t>
          </a:r>
          <a:r>
            <a:rPr lang="en-US" dirty="0"/>
            <a:t> </a:t>
          </a:r>
          <a:r>
            <a:rPr lang="en-US" dirty="0" err="1"/>
            <a:t>finomhangolása</a:t>
          </a:r>
          <a:endParaRPr lang="en-US" dirty="0"/>
        </a:p>
      </dgm:t>
    </dgm:pt>
    <dgm:pt modelId="{FE1308F2-DDB5-4A5A-B205-048CEC8FE5C2}" type="sibTrans" cxnId="{33044390-C333-4EFD-A96E-02C56D7927D8}">
      <dgm:prSet/>
      <dgm:spPr/>
      <dgm:t>
        <a:bodyPr/>
        <a:lstStyle/>
        <a:p>
          <a:endParaRPr lang="en-US"/>
        </a:p>
      </dgm:t>
    </dgm:pt>
    <dgm:pt modelId="{19040F83-C409-4095-97F6-666230B87CCD}" type="parTrans" cxnId="{33044390-C333-4EFD-A96E-02C56D7927D8}">
      <dgm:prSet/>
      <dgm:spPr/>
      <dgm:t>
        <a:bodyPr/>
        <a:lstStyle/>
        <a:p>
          <a:endParaRPr lang="en-US"/>
        </a:p>
      </dgm:t>
    </dgm:pt>
    <dgm:pt modelId="{A07BB6BC-A231-40F1-B831-D061D98AE563}">
      <dgm:prSet/>
      <dgm:spPr/>
      <dgm:t>
        <a:bodyPr/>
        <a:lstStyle/>
        <a:p>
          <a:r>
            <a:rPr lang="en-US" dirty="0" err="1"/>
            <a:t>Előfeldolgozás</a:t>
          </a:r>
          <a:r>
            <a:rPr lang="en-US" dirty="0"/>
            <a:t> a </a:t>
          </a:r>
          <a:r>
            <a:rPr lang="en-US" dirty="0" err="1"/>
            <a:t>tesztképekre</a:t>
          </a:r>
          <a:endParaRPr lang="en-US" dirty="0"/>
        </a:p>
      </dgm:t>
    </dgm:pt>
    <dgm:pt modelId="{164EC47D-65D5-48AF-8811-C685CE30FBBD}" type="parTrans" cxnId="{DF29CD78-E0B8-46A0-9152-EEAD048FD2B8}">
      <dgm:prSet/>
      <dgm:spPr/>
      <dgm:t>
        <a:bodyPr/>
        <a:lstStyle/>
        <a:p>
          <a:endParaRPr lang="en-US"/>
        </a:p>
      </dgm:t>
    </dgm:pt>
    <dgm:pt modelId="{776260E1-658F-4810-B91D-2AED3556ED78}" type="sibTrans" cxnId="{DF29CD78-E0B8-46A0-9152-EEAD048FD2B8}">
      <dgm:prSet/>
      <dgm:spPr/>
      <dgm:t>
        <a:bodyPr/>
        <a:lstStyle/>
        <a:p>
          <a:endParaRPr lang="en-US"/>
        </a:p>
      </dgm:t>
    </dgm:pt>
    <dgm:pt modelId="{08A73083-4E18-4D30-9464-827CAB13B609}" type="pres">
      <dgm:prSet presAssocID="{DF7B8EFD-60FE-4836-B66B-207ABD8C954A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BFF094D8-B7EC-432F-84FC-8924EFA8B72E}" type="pres">
      <dgm:prSet presAssocID="{E7D55EAA-8588-4CFE-A99D-5BE631FC246B}" presName="textCenter" presStyleLbl="node1" presStyleIdx="0" presStyleCnt="6" custScaleX="294682" custScaleY="69988" custLinFactX="-47979" custLinFactNeighborX="-100000" custLinFactNeighborY="1814"/>
      <dgm:spPr/>
    </dgm:pt>
    <dgm:pt modelId="{C13B8F28-D383-4615-9D00-A725318B050E}" type="pres">
      <dgm:prSet presAssocID="{E7D55EAA-8588-4CFE-A99D-5BE631FC246B}" presName="cycle_1" presStyleCnt="0"/>
      <dgm:spPr/>
    </dgm:pt>
    <dgm:pt modelId="{86418D77-E3FE-474A-8F97-E72FFFFE1955}" type="pres">
      <dgm:prSet presAssocID="{F07D9358-2A50-4E48-BDBF-8DD0569A25D3}" presName="childCenter1" presStyleLbl="node1" presStyleIdx="1" presStyleCnt="6" custScaleX="413725" custScaleY="91932" custLinFactX="-41373" custLinFactNeighborX="-100000" custLinFactNeighborY="-11457"/>
      <dgm:spPr/>
    </dgm:pt>
    <dgm:pt modelId="{88788D89-AA3F-4049-B1D2-D5FB53024BAF}" type="pres">
      <dgm:prSet presAssocID="{3F0BD622-CA37-4427-9D3F-B11DFD58137F}" presName="Name141" presStyleLbl="parChTrans1D3" presStyleIdx="0" presStyleCnt="1"/>
      <dgm:spPr/>
    </dgm:pt>
    <dgm:pt modelId="{2DE02D3A-4FED-4B9B-A523-FA5F222D9964}" type="pres">
      <dgm:prSet presAssocID="{F4DDCE34-BF80-465C-A014-832B98C53003}" presName="text1" presStyleLbl="node1" presStyleIdx="2" presStyleCnt="6" custScaleX="357947" custScaleY="86223" custRadScaleRad="327355" custRadScaleInc="-37326">
        <dgm:presLayoutVars>
          <dgm:bulletEnabled val="1"/>
        </dgm:presLayoutVars>
      </dgm:prSet>
      <dgm:spPr/>
    </dgm:pt>
    <dgm:pt modelId="{77E5838F-278D-4DE2-824A-B2D1741DED6F}" type="pres">
      <dgm:prSet presAssocID="{48997522-3913-4499-917B-48E8DE31266E}" presName="Name144" presStyleLbl="parChTrans1D2" presStyleIdx="0" presStyleCnt="4"/>
      <dgm:spPr/>
    </dgm:pt>
    <dgm:pt modelId="{ED1292AC-4A0D-436E-A5D1-03A92A75C63D}" type="pres">
      <dgm:prSet presAssocID="{E7D55EAA-8588-4CFE-A99D-5BE631FC246B}" presName="cycle_2" presStyleCnt="0"/>
      <dgm:spPr/>
    </dgm:pt>
    <dgm:pt modelId="{994B7019-166A-4FF0-A675-BF7322BDE54A}" type="pres">
      <dgm:prSet presAssocID="{A07BB6BC-A231-40F1-B831-D061D98AE563}" presName="childCenter2" presStyleLbl="node1" presStyleIdx="3" presStyleCnt="6" custScaleX="385753" custLinFactNeighborX="-42813" custLinFactNeighborY="-43242"/>
      <dgm:spPr/>
    </dgm:pt>
    <dgm:pt modelId="{14C47E44-013C-4FF8-92AA-862C3380BB2D}" type="pres">
      <dgm:prSet presAssocID="{164EC47D-65D5-48AF-8811-C685CE30FBBD}" presName="Name221" presStyleLbl="parChTrans1D2" presStyleIdx="1" presStyleCnt="4"/>
      <dgm:spPr/>
    </dgm:pt>
    <dgm:pt modelId="{D8E2BB14-FA51-40D6-A2A5-FC0D1EA489C1}" type="pres">
      <dgm:prSet presAssocID="{E7D55EAA-8588-4CFE-A99D-5BE631FC246B}" presName="cycle_3" presStyleCnt="0"/>
      <dgm:spPr/>
    </dgm:pt>
    <dgm:pt modelId="{6878B052-1B10-4BB9-807B-544AD1B3A1E3}" type="pres">
      <dgm:prSet presAssocID="{209AE33B-EFE3-449F-9105-FEA7087BBC6E}" presName="childCenter3" presStyleLbl="node1" presStyleIdx="4" presStyleCnt="6" custScaleX="353796" custLinFactNeighborX="38103" custLinFactNeighborY="-5566"/>
      <dgm:spPr/>
    </dgm:pt>
    <dgm:pt modelId="{91E526D7-CCE5-43E6-9FE7-FDA980943AD3}" type="pres">
      <dgm:prSet presAssocID="{7FC5ECA7-51BC-4D6E-83F0-8B91CBA27BD5}" presName="Name288" presStyleLbl="parChTrans1D2" presStyleIdx="2" presStyleCnt="4"/>
      <dgm:spPr/>
    </dgm:pt>
    <dgm:pt modelId="{AD4DE0CD-751A-42F6-8B42-43C4456CC0DA}" type="pres">
      <dgm:prSet presAssocID="{E7D55EAA-8588-4CFE-A99D-5BE631FC246B}" presName="cycle_4" presStyleCnt="0"/>
      <dgm:spPr/>
    </dgm:pt>
    <dgm:pt modelId="{068609E7-1A72-4D02-9F99-5466AB1753C8}" type="pres">
      <dgm:prSet presAssocID="{DC306DDC-3278-45D9-83FE-ADD4E8D2CDA2}" presName="childCenter4" presStyleLbl="node1" presStyleIdx="5" presStyleCnt="6" custScaleX="359216" custLinFactNeighborX="-36391" custLinFactNeighborY="60581"/>
      <dgm:spPr/>
    </dgm:pt>
    <dgm:pt modelId="{B4013DA7-EC86-4A39-9E05-5239960307E1}" type="pres">
      <dgm:prSet presAssocID="{19040F83-C409-4095-97F6-666230B87CCD}" presName="Name345" presStyleLbl="parChTrans1D2" presStyleIdx="3" presStyleCnt="4"/>
      <dgm:spPr/>
    </dgm:pt>
  </dgm:ptLst>
  <dgm:cxnLst>
    <dgm:cxn modelId="{0C17550B-17F2-433E-845B-BF820EBD0C4D}" type="presOf" srcId="{164EC47D-65D5-48AF-8811-C685CE30FBBD}" destId="{14C47E44-013C-4FF8-92AA-862C3380BB2D}" srcOrd="0" destOrd="0" presId="urn:microsoft.com/office/officeart/2008/layout/RadialCluster"/>
    <dgm:cxn modelId="{06F55D0F-8B70-4D78-8E48-575AD90B0FC1}" type="presOf" srcId="{A07BB6BC-A231-40F1-B831-D061D98AE563}" destId="{994B7019-166A-4FF0-A675-BF7322BDE54A}" srcOrd="0" destOrd="0" presId="urn:microsoft.com/office/officeart/2008/layout/RadialCluster"/>
    <dgm:cxn modelId="{597FFF16-718A-427B-9B41-52E7C11169B7}" type="presOf" srcId="{F07D9358-2A50-4E48-BDBF-8DD0569A25D3}" destId="{86418D77-E3FE-474A-8F97-E72FFFFE1955}" srcOrd="0" destOrd="0" presId="urn:microsoft.com/office/officeart/2008/layout/RadialCluster"/>
    <dgm:cxn modelId="{2CBAE92B-B933-4949-8451-10601A0117C0}" type="presOf" srcId="{48997522-3913-4499-917B-48E8DE31266E}" destId="{77E5838F-278D-4DE2-824A-B2D1741DED6F}" srcOrd="0" destOrd="0" presId="urn:microsoft.com/office/officeart/2008/layout/RadialCluster"/>
    <dgm:cxn modelId="{83600D61-42F6-47E5-9F88-647AD7E1F8E5}" type="presOf" srcId="{19040F83-C409-4095-97F6-666230B87CCD}" destId="{B4013DA7-EC86-4A39-9E05-5239960307E1}" srcOrd="0" destOrd="0" presId="urn:microsoft.com/office/officeart/2008/layout/RadialCluster"/>
    <dgm:cxn modelId="{9A879745-E8BB-47A1-9EE1-76DFCAAB551F}" type="presOf" srcId="{DF7B8EFD-60FE-4836-B66B-207ABD8C954A}" destId="{08A73083-4E18-4D30-9464-827CAB13B609}" srcOrd="0" destOrd="0" presId="urn:microsoft.com/office/officeart/2008/layout/RadialCluster"/>
    <dgm:cxn modelId="{0D547A74-39B7-415A-B5D5-4DC3C7E631BC}" srcId="{E7D55EAA-8588-4CFE-A99D-5BE631FC246B}" destId="{209AE33B-EFE3-449F-9105-FEA7087BBC6E}" srcOrd="2" destOrd="0" parTransId="{7FC5ECA7-51BC-4D6E-83F0-8B91CBA27BD5}" sibTransId="{A65149CD-5353-4B4A-9275-BBB197B1F7C5}"/>
    <dgm:cxn modelId="{DF29CD78-E0B8-46A0-9152-EEAD048FD2B8}" srcId="{E7D55EAA-8588-4CFE-A99D-5BE631FC246B}" destId="{A07BB6BC-A231-40F1-B831-D061D98AE563}" srcOrd="1" destOrd="0" parTransId="{164EC47D-65D5-48AF-8811-C685CE30FBBD}" sibTransId="{776260E1-658F-4810-B91D-2AED3556ED78}"/>
    <dgm:cxn modelId="{CBCBAC82-D24F-4E1A-AD83-F67D7D6CB512}" type="presOf" srcId="{209AE33B-EFE3-449F-9105-FEA7087BBC6E}" destId="{6878B052-1B10-4BB9-807B-544AD1B3A1E3}" srcOrd="0" destOrd="0" presId="urn:microsoft.com/office/officeart/2008/layout/RadialCluster"/>
    <dgm:cxn modelId="{33044390-C333-4EFD-A96E-02C56D7927D8}" srcId="{E7D55EAA-8588-4CFE-A99D-5BE631FC246B}" destId="{DC306DDC-3278-45D9-83FE-ADD4E8D2CDA2}" srcOrd="3" destOrd="0" parTransId="{19040F83-C409-4095-97F6-666230B87CCD}" sibTransId="{FE1308F2-DDB5-4A5A-B205-048CEC8FE5C2}"/>
    <dgm:cxn modelId="{E752D2B0-2421-46A3-B96F-33E5AD68B8DF}" srcId="{F07D9358-2A50-4E48-BDBF-8DD0569A25D3}" destId="{F4DDCE34-BF80-465C-A014-832B98C53003}" srcOrd="0" destOrd="0" parTransId="{3F0BD622-CA37-4427-9D3F-B11DFD58137F}" sibTransId="{8B1011F6-12EA-487E-BA48-EA7119ECC297}"/>
    <dgm:cxn modelId="{E06156B5-D265-4FC7-A42F-E743A2AE4DC7}" type="presOf" srcId="{7FC5ECA7-51BC-4D6E-83F0-8B91CBA27BD5}" destId="{91E526D7-CCE5-43E6-9FE7-FDA980943AD3}" srcOrd="0" destOrd="0" presId="urn:microsoft.com/office/officeart/2008/layout/RadialCluster"/>
    <dgm:cxn modelId="{B3CD11B7-90DA-4FF3-A476-4CEE425450C8}" srcId="{DF7B8EFD-60FE-4836-B66B-207ABD8C954A}" destId="{E7D55EAA-8588-4CFE-A99D-5BE631FC246B}" srcOrd="0" destOrd="0" parTransId="{A29618ED-F074-4118-8CF5-2C6B9815915A}" sibTransId="{3B6E5518-DCF2-41BE-9697-CC0C73AFF21A}"/>
    <dgm:cxn modelId="{28C645B8-F5E3-46AE-B63D-A894E6D84F43}" type="presOf" srcId="{F4DDCE34-BF80-465C-A014-832B98C53003}" destId="{2DE02D3A-4FED-4B9B-A523-FA5F222D9964}" srcOrd="0" destOrd="0" presId="urn:microsoft.com/office/officeart/2008/layout/RadialCluster"/>
    <dgm:cxn modelId="{9B1762C1-92B2-4F3A-BF0A-C37CF6F21827}" type="presOf" srcId="{E7D55EAA-8588-4CFE-A99D-5BE631FC246B}" destId="{BFF094D8-B7EC-432F-84FC-8924EFA8B72E}" srcOrd="0" destOrd="0" presId="urn:microsoft.com/office/officeart/2008/layout/RadialCluster"/>
    <dgm:cxn modelId="{12FC2BC4-B746-4BB9-8E4C-BEAE18006394}" type="presOf" srcId="{3F0BD622-CA37-4427-9D3F-B11DFD58137F}" destId="{88788D89-AA3F-4049-B1D2-D5FB53024BAF}" srcOrd="0" destOrd="0" presId="urn:microsoft.com/office/officeart/2008/layout/RadialCluster"/>
    <dgm:cxn modelId="{20102EC9-7208-4201-97AD-E3D3615642F3}" srcId="{E7D55EAA-8588-4CFE-A99D-5BE631FC246B}" destId="{F07D9358-2A50-4E48-BDBF-8DD0569A25D3}" srcOrd="0" destOrd="0" parTransId="{48997522-3913-4499-917B-48E8DE31266E}" sibTransId="{525F8FEC-8EE6-474D-9298-3BA60BCC27F2}"/>
    <dgm:cxn modelId="{A51404E8-1639-41F4-A842-E80299A9F235}" type="presOf" srcId="{DC306DDC-3278-45D9-83FE-ADD4E8D2CDA2}" destId="{068609E7-1A72-4D02-9F99-5466AB1753C8}" srcOrd="0" destOrd="0" presId="urn:microsoft.com/office/officeart/2008/layout/RadialCluster"/>
    <dgm:cxn modelId="{C99E0382-944E-4E60-A4A7-C25688C81574}" type="presParOf" srcId="{08A73083-4E18-4D30-9464-827CAB13B609}" destId="{BFF094D8-B7EC-432F-84FC-8924EFA8B72E}" srcOrd="0" destOrd="0" presId="urn:microsoft.com/office/officeart/2008/layout/RadialCluster"/>
    <dgm:cxn modelId="{3EDCADCF-3248-4193-A237-6A8250505976}" type="presParOf" srcId="{08A73083-4E18-4D30-9464-827CAB13B609}" destId="{C13B8F28-D383-4615-9D00-A725318B050E}" srcOrd="1" destOrd="0" presId="urn:microsoft.com/office/officeart/2008/layout/RadialCluster"/>
    <dgm:cxn modelId="{44510BD4-4413-484C-B957-2B61CFF57DA4}" type="presParOf" srcId="{C13B8F28-D383-4615-9D00-A725318B050E}" destId="{86418D77-E3FE-474A-8F97-E72FFFFE1955}" srcOrd="0" destOrd="0" presId="urn:microsoft.com/office/officeart/2008/layout/RadialCluster"/>
    <dgm:cxn modelId="{9C5CD571-618B-407E-8FD0-4E7FB885E51E}" type="presParOf" srcId="{C13B8F28-D383-4615-9D00-A725318B050E}" destId="{88788D89-AA3F-4049-B1D2-D5FB53024BAF}" srcOrd="1" destOrd="0" presId="urn:microsoft.com/office/officeart/2008/layout/RadialCluster"/>
    <dgm:cxn modelId="{8F333CA6-1586-4830-92C1-A1C4436EB17D}" type="presParOf" srcId="{C13B8F28-D383-4615-9D00-A725318B050E}" destId="{2DE02D3A-4FED-4B9B-A523-FA5F222D9964}" srcOrd="2" destOrd="0" presId="urn:microsoft.com/office/officeart/2008/layout/RadialCluster"/>
    <dgm:cxn modelId="{F02010BE-640C-4B29-B134-58CDC561D46A}" type="presParOf" srcId="{08A73083-4E18-4D30-9464-827CAB13B609}" destId="{77E5838F-278D-4DE2-824A-B2D1741DED6F}" srcOrd="2" destOrd="0" presId="urn:microsoft.com/office/officeart/2008/layout/RadialCluster"/>
    <dgm:cxn modelId="{B1E73D77-2BAD-40B0-90FB-5D6E9BE92068}" type="presParOf" srcId="{08A73083-4E18-4D30-9464-827CAB13B609}" destId="{ED1292AC-4A0D-436E-A5D1-03A92A75C63D}" srcOrd="3" destOrd="0" presId="urn:microsoft.com/office/officeart/2008/layout/RadialCluster"/>
    <dgm:cxn modelId="{4A203DB7-089E-402E-8905-36FAC6F4AC95}" type="presParOf" srcId="{ED1292AC-4A0D-436E-A5D1-03A92A75C63D}" destId="{994B7019-166A-4FF0-A675-BF7322BDE54A}" srcOrd="0" destOrd="0" presId="urn:microsoft.com/office/officeart/2008/layout/RadialCluster"/>
    <dgm:cxn modelId="{3B8FA7D2-B90C-47E4-A9B9-144077826374}" type="presParOf" srcId="{08A73083-4E18-4D30-9464-827CAB13B609}" destId="{14C47E44-013C-4FF8-92AA-862C3380BB2D}" srcOrd="4" destOrd="0" presId="urn:microsoft.com/office/officeart/2008/layout/RadialCluster"/>
    <dgm:cxn modelId="{9F6AAC37-F1C0-4893-BD2A-431E6CD247DB}" type="presParOf" srcId="{08A73083-4E18-4D30-9464-827CAB13B609}" destId="{D8E2BB14-FA51-40D6-A2A5-FC0D1EA489C1}" srcOrd="5" destOrd="0" presId="urn:microsoft.com/office/officeart/2008/layout/RadialCluster"/>
    <dgm:cxn modelId="{F01CF773-E87F-48CD-A4DD-D4208BD12DC0}" type="presParOf" srcId="{D8E2BB14-FA51-40D6-A2A5-FC0D1EA489C1}" destId="{6878B052-1B10-4BB9-807B-544AD1B3A1E3}" srcOrd="0" destOrd="0" presId="urn:microsoft.com/office/officeart/2008/layout/RadialCluster"/>
    <dgm:cxn modelId="{FF50D916-BE83-4968-8E32-13C53D8F48F3}" type="presParOf" srcId="{08A73083-4E18-4D30-9464-827CAB13B609}" destId="{91E526D7-CCE5-43E6-9FE7-FDA980943AD3}" srcOrd="6" destOrd="0" presId="urn:microsoft.com/office/officeart/2008/layout/RadialCluster"/>
    <dgm:cxn modelId="{DF2B7834-43FF-400A-BDB6-8CCC688F9FF9}" type="presParOf" srcId="{08A73083-4E18-4D30-9464-827CAB13B609}" destId="{AD4DE0CD-751A-42F6-8B42-43C4456CC0DA}" srcOrd="7" destOrd="0" presId="urn:microsoft.com/office/officeart/2008/layout/RadialCluster"/>
    <dgm:cxn modelId="{7AB7A892-3731-4CDD-912B-B61D4EC90C26}" type="presParOf" srcId="{AD4DE0CD-751A-42F6-8B42-43C4456CC0DA}" destId="{068609E7-1A72-4D02-9F99-5466AB1753C8}" srcOrd="0" destOrd="0" presId="urn:microsoft.com/office/officeart/2008/layout/RadialCluster"/>
    <dgm:cxn modelId="{88CC3FF1-C9FB-4E3A-961E-7A2143CA89F2}" type="presParOf" srcId="{08A73083-4E18-4D30-9464-827CAB13B609}" destId="{B4013DA7-EC86-4A39-9E05-5239960307E1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013DA7-EC86-4A39-9E05-5239960307E1}">
      <dsp:nvSpPr>
        <dsp:cNvPr id="0" name=""/>
        <dsp:cNvSpPr/>
      </dsp:nvSpPr>
      <dsp:spPr>
        <a:xfrm rot="7563187">
          <a:off x="1785171" y="4099594"/>
          <a:ext cx="132368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23684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E526D7-CCE5-43E6-9FE7-FDA980943AD3}">
      <dsp:nvSpPr>
        <dsp:cNvPr id="0" name=""/>
        <dsp:cNvSpPr/>
      </dsp:nvSpPr>
      <dsp:spPr>
        <a:xfrm rot="1858315">
          <a:off x="3665510" y="4034800"/>
          <a:ext cx="182771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27710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C47E44-013C-4FF8-92AA-862C3380BB2D}">
      <dsp:nvSpPr>
        <dsp:cNvPr id="0" name=""/>
        <dsp:cNvSpPr/>
      </dsp:nvSpPr>
      <dsp:spPr>
        <a:xfrm rot="19756547">
          <a:off x="3723410" y="2475643"/>
          <a:ext cx="112544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5449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E5838F-278D-4DE2-824A-B2D1741DED6F}">
      <dsp:nvSpPr>
        <dsp:cNvPr id="0" name=""/>
        <dsp:cNvSpPr/>
      </dsp:nvSpPr>
      <dsp:spPr>
        <a:xfrm rot="13697374">
          <a:off x="1774585" y="2316451"/>
          <a:ext cx="119673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96734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F094D8-B7EC-432F-84FC-8924EFA8B72E}">
      <dsp:nvSpPr>
        <dsp:cNvPr id="0" name=""/>
        <dsp:cNvSpPr/>
      </dsp:nvSpPr>
      <dsp:spPr>
        <a:xfrm>
          <a:off x="1441142" y="2763142"/>
          <a:ext cx="3374144" cy="80137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Chamfer </a:t>
          </a:r>
          <a:r>
            <a:rPr lang="en-US" sz="2200" kern="1200" dirty="0" err="1"/>
            <a:t>illesztés</a:t>
          </a:r>
          <a:r>
            <a:rPr lang="en-US" sz="2200" kern="1200" dirty="0"/>
            <a:t> </a:t>
          </a:r>
          <a:r>
            <a:rPr lang="en-US" sz="2200" kern="1200" dirty="0" err="1"/>
            <a:t>megvalósítása</a:t>
          </a:r>
          <a:endParaRPr lang="en-US" sz="2200" kern="1200" dirty="0"/>
        </a:p>
      </dsp:txBody>
      <dsp:txXfrm>
        <a:off x="1480262" y="2802262"/>
        <a:ext cx="3295904" cy="723130"/>
      </dsp:txXfrm>
    </dsp:sp>
    <dsp:sp modelId="{86418D77-E3FE-474A-8F97-E72FFFFE1955}">
      <dsp:nvSpPr>
        <dsp:cNvPr id="0" name=""/>
        <dsp:cNvSpPr/>
      </dsp:nvSpPr>
      <dsp:spPr>
        <a:xfrm>
          <a:off x="73557" y="1164496"/>
          <a:ext cx="3173924" cy="705263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Chamfer </a:t>
          </a:r>
          <a:r>
            <a:rPr lang="en-US" sz="1600" kern="1200" dirty="0" err="1"/>
            <a:t>sablon</a:t>
          </a:r>
          <a:r>
            <a:rPr lang="en-US" sz="1600" kern="1200" dirty="0"/>
            <a:t> </a:t>
          </a:r>
          <a:r>
            <a:rPr lang="en-US" sz="1600" kern="1200" dirty="0" err="1"/>
            <a:t>elkészítése</a:t>
          </a:r>
          <a:endParaRPr lang="en-US" sz="1600" kern="1200" dirty="0"/>
        </a:p>
      </dsp:txBody>
      <dsp:txXfrm>
        <a:off x="107985" y="1198924"/>
        <a:ext cx="3105068" cy="636407"/>
      </dsp:txXfrm>
    </dsp:sp>
    <dsp:sp modelId="{88788D89-AA3F-4049-B1D2-D5FB53024BAF}">
      <dsp:nvSpPr>
        <dsp:cNvPr id="0" name=""/>
        <dsp:cNvSpPr/>
      </dsp:nvSpPr>
      <dsp:spPr>
        <a:xfrm rot="15578822">
          <a:off x="1308383" y="924580"/>
          <a:ext cx="48777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87772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02D3A-4FED-4B9B-A523-FA5F222D9964}">
      <dsp:nvSpPr>
        <dsp:cNvPr id="0" name=""/>
        <dsp:cNvSpPr/>
      </dsp:nvSpPr>
      <dsp:spPr>
        <a:xfrm>
          <a:off x="75011" y="23198"/>
          <a:ext cx="2746019" cy="661466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Sablon </a:t>
          </a:r>
          <a:r>
            <a:rPr lang="en-US" sz="1900" kern="1200" dirty="0" err="1"/>
            <a:t>előfeldolgozás</a:t>
          </a:r>
          <a:endParaRPr lang="en-US" sz="1900" kern="1200" dirty="0"/>
        </a:p>
      </dsp:txBody>
      <dsp:txXfrm>
        <a:off x="107301" y="55488"/>
        <a:ext cx="2681439" cy="596886"/>
      </dsp:txXfrm>
    </dsp:sp>
    <dsp:sp modelId="{994B7019-166A-4FF0-A675-BF7322BDE54A}">
      <dsp:nvSpPr>
        <dsp:cNvPr id="0" name=""/>
        <dsp:cNvSpPr/>
      </dsp:nvSpPr>
      <dsp:spPr>
        <a:xfrm>
          <a:off x="3935605" y="1420985"/>
          <a:ext cx="2959335" cy="76715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Előfeldolgozás</a:t>
          </a:r>
          <a:r>
            <a:rPr lang="en-US" sz="1500" kern="1200" dirty="0"/>
            <a:t> a </a:t>
          </a:r>
          <a:r>
            <a:rPr lang="en-US" sz="1500" kern="1200" dirty="0" err="1"/>
            <a:t>tesztképekre</a:t>
          </a:r>
          <a:endParaRPr lang="en-US" sz="1500" kern="1200" dirty="0"/>
        </a:p>
      </dsp:txBody>
      <dsp:txXfrm>
        <a:off x="3973055" y="1458435"/>
        <a:ext cx="2884435" cy="692258"/>
      </dsp:txXfrm>
    </dsp:sp>
    <dsp:sp modelId="{6878B052-1B10-4BB9-807B-544AD1B3A1E3}">
      <dsp:nvSpPr>
        <dsp:cNvPr id="0" name=""/>
        <dsp:cNvSpPr/>
      </dsp:nvSpPr>
      <dsp:spPr>
        <a:xfrm>
          <a:off x="4644927" y="4505086"/>
          <a:ext cx="2714174" cy="76715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Kulcspontok</a:t>
          </a:r>
          <a:r>
            <a:rPr lang="en-US" sz="1500" kern="1200" dirty="0"/>
            <a:t> </a:t>
          </a:r>
          <a:r>
            <a:rPr lang="en-US" sz="1500" kern="1200" dirty="0" err="1"/>
            <a:t>és</a:t>
          </a:r>
          <a:r>
            <a:rPr lang="en-US" sz="1500" kern="1200" dirty="0"/>
            <a:t> </a:t>
          </a:r>
          <a:r>
            <a:rPr lang="en-US" sz="1500" kern="1200" dirty="0" err="1"/>
            <a:t>jellemzők</a:t>
          </a:r>
          <a:r>
            <a:rPr lang="en-US" sz="1500" kern="1200" dirty="0"/>
            <a:t> </a:t>
          </a:r>
          <a:r>
            <a:rPr lang="en-US" sz="1500" kern="1200" dirty="0" err="1"/>
            <a:t>detektálása</a:t>
          </a:r>
          <a:endParaRPr lang="en-US" sz="1500" kern="1200" dirty="0"/>
        </a:p>
      </dsp:txBody>
      <dsp:txXfrm>
        <a:off x="4682377" y="4542536"/>
        <a:ext cx="2639274" cy="692258"/>
      </dsp:txXfrm>
    </dsp:sp>
    <dsp:sp modelId="{068609E7-1A72-4D02-9F99-5466AB1753C8}">
      <dsp:nvSpPr>
        <dsp:cNvPr id="0" name=""/>
        <dsp:cNvSpPr/>
      </dsp:nvSpPr>
      <dsp:spPr>
        <a:xfrm>
          <a:off x="400389" y="4634675"/>
          <a:ext cx="2755754" cy="76715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4200000"/>
          </a:lightRig>
        </a:scene3d>
        <a:sp3d prstMaterial="flat">
          <a:bevelT w="50800" h="63500" prst="ribl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CNN </a:t>
          </a:r>
          <a:r>
            <a:rPr lang="en-US" sz="1400" kern="1200" dirty="0" err="1"/>
            <a:t>modell</a:t>
          </a:r>
          <a:r>
            <a:rPr lang="en-US" sz="1400" kern="1200" dirty="0"/>
            <a:t> </a:t>
          </a:r>
          <a:r>
            <a:rPr lang="en-US" sz="1400" kern="1200" dirty="0" err="1"/>
            <a:t>illesztése</a:t>
          </a:r>
          <a:r>
            <a:rPr lang="en-US" sz="1400" kern="1200" dirty="0"/>
            <a:t> </a:t>
          </a:r>
          <a:r>
            <a:rPr lang="en-US" sz="1400" kern="1200" dirty="0" err="1"/>
            <a:t>és</a:t>
          </a:r>
          <a:r>
            <a:rPr lang="en-US" sz="1400" kern="1200" dirty="0"/>
            <a:t> </a:t>
          </a:r>
          <a:r>
            <a:rPr lang="en-US" sz="1400" kern="1200" dirty="0" err="1"/>
            <a:t>finomhangolása</a:t>
          </a:r>
          <a:endParaRPr lang="en-US" sz="1400" kern="1200" dirty="0"/>
        </a:p>
      </dsp:txBody>
      <dsp:txXfrm>
        <a:off x="437839" y="4672125"/>
        <a:ext cx="2680854" cy="6922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1.jpg"/><Relationship Id="rId18" Type="http://schemas.openxmlformats.org/officeDocument/2006/relationships/image" Target="../media/image2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17" Type="http://schemas.openxmlformats.org/officeDocument/2006/relationships/image" Target="../media/image25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4.jpg"/><Relationship Id="rId20" Type="http://schemas.openxmlformats.org/officeDocument/2006/relationships/image" Target="../media/image28.jpg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g"/><Relationship Id="rId15" Type="http://schemas.openxmlformats.org/officeDocument/2006/relationships/image" Target="../media/image23.jpg"/><Relationship Id="rId10" Type="http://schemas.openxmlformats.org/officeDocument/2006/relationships/image" Target="../media/image18.jpg"/><Relationship Id="rId19" Type="http://schemas.openxmlformats.org/officeDocument/2006/relationships/image" Target="../media/image27.jpg"/><Relationship Id="rId4" Type="http://schemas.openxmlformats.org/officeDocument/2006/relationships/image" Target="../media/image12.jpg"/><Relationship Id="rId9" Type="http://schemas.openxmlformats.org/officeDocument/2006/relationships/image" Target="../media/image17.jpg"/><Relationship Id="rId14" Type="http://schemas.openxmlformats.org/officeDocument/2006/relationships/image" Target="../media/image2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3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Logó-felismerés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hu-HU" dirty="0">
                <a:solidFill>
                  <a:schemeClr val="tx1"/>
                </a:solidFill>
              </a:rPr>
              <a:t>Bajnai Lilla, Hegedűs Márk, </a:t>
            </a:r>
            <a:r>
              <a:rPr lang="hu-HU" dirty="0" err="1">
                <a:solidFill>
                  <a:schemeClr val="tx1"/>
                </a:solidFill>
              </a:rPr>
              <a:t>Kabai</a:t>
            </a:r>
            <a:r>
              <a:rPr lang="hu-HU" dirty="0">
                <a:solidFill>
                  <a:schemeClr val="tx1"/>
                </a:solidFill>
              </a:rPr>
              <a:t> Róbert, </a:t>
            </a:r>
            <a:r>
              <a:rPr lang="hu-HU" dirty="0" err="1">
                <a:solidFill>
                  <a:schemeClr val="tx1"/>
                </a:solidFill>
              </a:rPr>
              <a:t>Rück</a:t>
            </a:r>
            <a:r>
              <a:rPr lang="hu-HU" dirty="0">
                <a:solidFill>
                  <a:schemeClr val="tx1"/>
                </a:solidFill>
              </a:rPr>
              <a:t> Richárd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EC24F8-7F55-2E09-E526-D39B4BC0E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649866"/>
            <a:ext cx="11317357" cy="137160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 err="1"/>
              <a:t>feladat</a:t>
            </a:r>
            <a:r>
              <a:rPr lang="en-US" dirty="0"/>
              <a:t> </a:t>
            </a:r>
            <a:r>
              <a:rPr lang="en-US" dirty="0" err="1"/>
              <a:t>során</a:t>
            </a:r>
            <a:r>
              <a:rPr lang="en-US" dirty="0"/>
              <a:t> </a:t>
            </a:r>
            <a:r>
              <a:rPr lang="en-US" dirty="0" err="1"/>
              <a:t>különböző</a:t>
            </a:r>
            <a:r>
              <a:rPr lang="en-US" dirty="0"/>
              <a:t> </a:t>
            </a:r>
            <a:r>
              <a:rPr lang="en-US" dirty="0" err="1"/>
              <a:t>ismert</a:t>
            </a:r>
            <a:r>
              <a:rPr lang="en-US" dirty="0"/>
              <a:t> </a:t>
            </a:r>
            <a:r>
              <a:rPr lang="en-US" dirty="0" err="1"/>
              <a:t>márkák</a:t>
            </a:r>
            <a:r>
              <a:rPr lang="en-US" dirty="0"/>
              <a:t> </a:t>
            </a:r>
            <a:r>
              <a:rPr lang="en-US" dirty="0" err="1"/>
              <a:t>logóit</a:t>
            </a:r>
            <a:r>
              <a:rPr lang="en-US" dirty="0"/>
              <a:t> </a:t>
            </a:r>
            <a:r>
              <a:rPr lang="en-US" dirty="0" err="1"/>
              <a:t>használtuk</a:t>
            </a:r>
            <a:r>
              <a:rPr lang="en-US" dirty="0"/>
              <a:t> </a:t>
            </a:r>
            <a:r>
              <a:rPr lang="en-US" dirty="0" err="1"/>
              <a:t>fel</a:t>
            </a:r>
            <a:r>
              <a:rPr lang="en-US" dirty="0"/>
              <a:t>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B723DCB-B19B-DD6A-C843-F2689B4B5EF5}"/>
              </a:ext>
            </a:extLst>
          </p:cNvPr>
          <p:cNvGrpSpPr/>
          <p:nvPr/>
        </p:nvGrpSpPr>
        <p:grpSpPr>
          <a:xfrm>
            <a:off x="3249523" y="2526461"/>
            <a:ext cx="2590799" cy="2114550"/>
            <a:chOff x="7734301" y="2667000"/>
            <a:chExt cx="2838966" cy="2322576"/>
          </a:xfrm>
        </p:grpSpPr>
        <p:pic>
          <p:nvPicPr>
            <p:cNvPr id="4" name="Picture 3" descr="A white swoosh on a black background&#10;&#10;Description automatically generated">
              <a:extLst>
                <a:ext uri="{FF2B5EF4-FFF2-40B4-BE49-F238E27FC236}">
                  <a16:creationId xmlns:a16="http://schemas.microsoft.com/office/drawing/2014/main" id="{3D69388A-3649-5A15-2BF9-BE659F212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34301" y="2667000"/>
              <a:ext cx="2838966" cy="231775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B98053-72A4-B07A-4A40-78EE15109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45747"/>
            <a:stretch/>
          </p:blipFill>
          <p:spPr>
            <a:xfrm>
              <a:off x="7734301" y="2667000"/>
              <a:ext cx="1540396" cy="2322576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FB21C20-3CA3-A67C-2AEE-47F555970BA9}"/>
              </a:ext>
            </a:extLst>
          </p:cNvPr>
          <p:cNvGrpSpPr/>
          <p:nvPr/>
        </p:nvGrpSpPr>
        <p:grpSpPr>
          <a:xfrm>
            <a:off x="563218" y="2421663"/>
            <a:ext cx="2356126" cy="2327181"/>
            <a:chOff x="1854200" y="2014194"/>
            <a:chExt cx="3384550" cy="338896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33A3AA-929A-40E8-9649-F68DB9387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4200" y="2014194"/>
              <a:ext cx="3384550" cy="338455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85D10FA-1C47-1C4C-4C24-BB617161B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r="47842"/>
            <a:stretch/>
          </p:blipFill>
          <p:spPr>
            <a:xfrm>
              <a:off x="1854200" y="2018613"/>
              <a:ext cx="1765300" cy="338455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0D3FEF4-9666-B554-CE48-8D2EDBC31D36}"/>
              </a:ext>
            </a:extLst>
          </p:cNvPr>
          <p:cNvGrpSpPr/>
          <p:nvPr/>
        </p:nvGrpSpPr>
        <p:grpSpPr>
          <a:xfrm>
            <a:off x="6170501" y="2421663"/>
            <a:ext cx="2590799" cy="2324147"/>
            <a:chOff x="7833360" y="3668047"/>
            <a:chExt cx="3291840" cy="2670048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AC0403C8-2655-7EAD-3943-0C260BBFA696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3360" y="3668047"/>
              <a:ext cx="3291840" cy="267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651BCE5-CD5C-7D57-FB7C-F2F64713675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676"/>
            <a:stretch/>
          </p:blipFill>
          <p:spPr bwMode="auto">
            <a:xfrm>
              <a:off x="7833361" y="3668047"/>
              <a:ext cx="1588936" cy="2670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DE012-3411-BCEC-131E-36CEF4B16D91}"/>
              </a:ext>
            </a:extLst>
          </p:cNvPr>
          <p:cNvGrpSpPr/>
          <p:nvPr/>
        </p:nvGrpSpPr>
        <p:grpSpPr>
          <a:xfrm>
            <a:off x="9158716" y="2396366"/>
            <a:ext cx="2403804" cy="2370345"/>
            <a:chOff x="9191847" y="2051809"/>
            <a:chExt cx="2403804" cy="2370345"/>
          </a:xfrm>
        </p:grpSpPr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6399F7E8-101E-95CE-D015-DB75C3EB1B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2450" y="2051809"/>
              <a:ext cx="2403201" cy="23703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50934325-6C2F-99E5-BBFA-ED5C43788F2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736"/>
            <a:stretch/>
          </p:blipFill>
          <p:spPr bwMode="auto">
            <a:xfrm>
              <a:off x="9191847" y="2051809"/>
              <a:ext cx="1228899" cy="23682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7F5C42-1D9C-C05A-BB91-DB8C2E233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25" descr="The steering wheel of a car&#10;&#10;Description automatically generated">
            <a:extLst>
              <a:ext uri="{FF2B5EF4-FFF2-40B4-BE49-F238E27FC236}">
                <a16:creationId xmlns:a16="http://schemas.microsoft.com/office/drawing/2014/main" id="{0C770159-C727-CA05-0582-F8A2FC16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9022"/>
          <a:stretch/>
        </p:blipFill>
        <p:spPr>
          <a:xfrm>
            <a:off x="8783374" y="4394712"/>
            <a:ext cx="1887394" cy="2037821"/>
          </a:xfrm>
          <a:prstGeom prst="rect">
            <a:avLst/>
          </a:prstGeom>
        </p:spPr>
      </p:pic>
      <p:pic>
        <p:nvPicPr>
          <p:cNvPr id="55" name="Picture 54" descr="A close up of a car emblem&#10;&#10;Description automatically generated">
            <a:extLst>
              <a:ext uri="{FF2B5EF4-FFF2-40B4-BE49-F238E27FC236}">
                <a16:creationId xmlns:a16="http://schemas.microsoft.com/office/drawing/2014/main" id="{33B44887-847D-BF41-1F60-B7E9014824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289"/>
          <a:stretch/>
        </p:blipFill>
        <p:spPr>
          <a:xfrm>
            <a:off x="7551817" y="2475418"/>
            <a:ext cx="2423375" cy="1907164"/>
          </a:xfrm>
          <a:prstGeom prst="rect">
            <a:avLst/>
          </a:prstGeom>
        </p:spPr>
      </p:pic>
      <p:pic>
        <p:nvPicPr>
          <p:cNvPr id="36" name="Picture 35" descr="A pair of feet in the air&#10;&#10;Description automatically generated">
            <a:extLst>
              <a:ext uri="{FF2B5EF4-FFF2-40B4-BE49-F238E27FC236}">
                <a16:creationId xmlns:a16="http://schemas.microsoft.com/office/drawing/2014/main" id="{8DB434A6-C906-6440-9134-9E2F8FF68F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8395" y="4245308"/>
            <a:ext cx="2745401" cy="2105969"/>
          </a:xfrm>
          <a:prstGeom prst="rect">
            <a:avLst/>
          </a:prstGeom>
        </p:spPr>
      </p:pic>
      <p:pic>
        <p:nvPicPr>
          <p:cNvPr id="12" name="Picture 11" descr="A cell phone and earbuds on a white surface&#10;&#10;Description automatically generated">
            <a:extLst>
              <a:ext uri="{FF2B5EF4-FFF2-40B4-BE49-F238E27FC236}">
                <a16:creationId xmlns:a16="http://schemas.microsoft.com/office/drawing/2014/main" id="{DEAA020C-F2DC-DADB-FBE9-F4211C7E98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1517" y="3976589"/>
            <a:ext cx="1886780" cy="1886780"/>
          </a:xfrm>
          <a:prstGeom prst="rect">
            <a:avLst/>
          </a:prstGeom>
        </p:spPr>
      </p:pic>
      <p:pic>
        <p:nvPicPr>
          <p:cNvPr id="28" name="Picture 27" descr="Close-up of a car engine&#10;&#10;Description automatically generated">
            <a:extLst>
              <a:ext uri="{FF2B5EF4-FFF2-40B4-BE49-F238E27FC236}">
                <a16:creationId xmlns:a16="http://schemas.microsoft.com/office/drawing/2014/main" id="{C4A82BE1-6B73-43CD-93FB-9F34A83F45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64929" y="3946781"/>
            <a:ext cx="2551035" cy="2128218"/>
          </a:xfrm>
          <a:prstGeom prst="rect">
            <a:avLst/>
          </a:prstGeom>
        </p:spPr>
      </p:pic>
      <p:pic>
        <p:nvPicPr>
          <p:cNvPr id="45" name="Picture 44" descr="A black and red gift card&#10;&#10;Description automatically generated">
            <a:extLst>
              <a:ext uri="{FF2B5EF4-FFF2-40B4-BE49-F238E27FC236}">
                <a16:creationId xmlns:a16="http://schemas.microsoft.com/office/drawing/2014/main" id="{354DFDFF-D0C6-7A9E-85E1-D951D227663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23449" b="20265"/>
          <a:stretch/>
        </p:blipFill>
        <p:spPr>
          <a:xfrm>
            <a:off x="967358" y="3312604"/>
            <a:ext cx="2491409" cy="1402303"/>
          </a:xfrm>
          <a:prstGeom prst="rect">
            <a:avLst/>
          </a:prstGeom>
        </p:spPr>
      </p:pic>
      <p:pic>
        <p:nvPicPr>
          <p:cNvPr id="43" name="Picture 42" descr="A blue and black backpack&#10;&#10;Description automatically generated">
            <a:extLst>
              <a:ext uri="{FF2B5EF4-FFF2-40B4-BE49-F238E27FC236}">
                <a16:creationId xmlns:a16="http://schemas.microsoft.com/office/drawing/2014/main" id="{7388E111-B4B5-B9EA-2643-BD1DBA2011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11490" y="2606968"/>
            <a:ext cx="1933851" cy="1933851"/>
          </a:xfrm>
          <a:prstGeom prst="rect">
            <a:avLst/>
          </a:prstGeom>
        </p:spPr>
      </p:pic>
      <p:pic>
        <p:nvPicPr>
          <p:cNvPr id="47" name="Picture 46" descr="A close-up of a steering wheel&#10;&#10;Description automatically generated">
            <a:extLst>
              <a:ext uri="{FF2B5EF4-FFF2-40B4-BE49-F238E27FC236}">
                <a16:creationId xmlns:a16="http://schemas.microsoft.com/office/drawing/2014/main" id="{2B9170DA-BE2F-42E2-ECA8-110621A1828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95219" y="425467"/>
            <a:ext cx="2545662" cy="1697108"/>
          </a:xfrm>
          <a:prstGeom prst="rect">
            <a:avLst/>
          </a:prstGeom>
        </p:spPr>
      </p:pic>
      <p:pic>
        <p:nvPicPr>
          <p:cNvPr id="58" name="Picture 57" descr="A close-up of a car key&#10;&#10;Description automatically generated">
            <a:extLst>
              <a:ext uri="{FF2B5EF4-FFF2-40B4-BE49-F238E27FC236}">
                <a16:creationId xmlns:a16="http://schemas.microsoft.com/office/drawing/2014/main" id="{B7186829-BF1A-C6E2-36D7-BB9D5A55CE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4848" y="1879327"/>
            <a:ext cx="1779104" cy="1779104"/>
          </a:xfrm>
          <a:prstGeom prst="rect">
            <a:avLst/>
          </a:prstGeom>
        </p:spPr>
      </p:pic>
      <p:pic>
        <p:nvPicPr>
          <p:cNvPr id="7" name="Picture 6" descr="A colorful logo with a bite taken out of it&#10;&#10;Description automatically generated">
            <a:extLst>
              <a:ext uri="{FF2B5EF4-FFF2-40B4-BE49-F238E27FC236}">
                <a16:creationId xmlns:a16="http://schemas.microsoft.com/office/drawing/2014/main" id="{027264FA-EDE9-02A2-04BF-F3A944E8311C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6741" t="8874" r="21209"/>
          <a:stretch/>
        </p:blipFill>
        <p:spPr>
          <a:xfrm>
            <a:off x="469599" y="425466"/>
            <a:ext cx="1406143" cy="1376681"/>
          </a:xfrm>
          <a:prstGeom prst="rect">
            <a:avLst/>
          </a:prstGeom>
        </p:spPr>
      </p:pic>
      <p:pic>
        <p:nvPicPr>
          <p:cNvPr id="22" name="Picture 21" descr="A logo with a broken glass&#10;&#10;Description automatically generated">
            <a:extLst>
              <a:ext uri="{FF2B5EF4-FFF2-40B4-BE49-F238E27FC236}">
                <a16:creationId xmlns:a16="http://schemas.microsoft.com/office/drawing/2014/main" id="{E56FA1F7-A221-9E66-6BAD-60321FD13B8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9599" y="4533042"/>
            <a:ext cx="1710081" cy="1672673"/>
          </a:xfrm>
          <a:prstGeom prst="rect">
            <a:avLst/>
          </a:prstGeom>
        </p:spPr>
      </p:pic>
      <p:pic>
        <p:nvPicPr>
          <p:cNvPr id="41" name="Picture 40" descr="A person's foot wearing a red and white shoe&#10;&#10;Description automatically generated">
            <a:extLst>
              <a:ext uri="{FF2B5EF4-FFF2-40B4-BE49-F238E27FC236}">
                <a16:creationId xmlns:a16="http://schemas.microsoft.com/office/drawing/2014/main" id="{936E2B61-F9B7-EC17-EF65-11A27091C52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47999" y="1802148"/>
            <a:ext cx="3318968" cy="2212645"/>
          </a:xfrm>
          <a:prstGeom prst="rect">
            <a:avLst/>
          </a:prstGeom>
        </p:spPr>
      </p:pic>
      <p:pic>
        <p:nvPicPr>
          <p:cNvPr id="39" name="Picture 38" descr="A grey baby bodysuit with a white swoosh&#10;&#10;Description automatically generated">
            <a:extLst>
              <a:ext uri="{FF2B5EF4-FFF2-40B4-BE49-F238E27FC236}">
                <a16:creationId xmlns:a16="http://schemas.microsoft.com/office/drawing/2014/main" id="{750E86F1-C8DC-1B21-D386-772966072F0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94974" y="412347"/>
            <a:ext cx="1706121" cy="1706121"/>
          </a:xfrm>
          <a:prstGeom prst="rect">
            <a:avLst/>
          </a:prstGeom>
        </p:spPr>
      </p:pic>
      <p:pic>
        <p:nvPicPr>
          <p:cNvPr id="20" name="Picture 19" descr="A close-up of a watch&#10;&#10;Description automatically generated">
            <a:extLst>
              <a:ext uri="{FF2B5EF4-FFF2-40B4-BE49-F238E27FC236}">
                <a16:creationId xmlns:a16="http://schemas.microsoft.com/office/drawing/2014/main" id="{FA8BFC62-C2F9-AF47-65FE-0500DCFF90F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14324" y="2768879"/>
            <a:ext cx="1867314" cy="1244876"/>
          </a:xfrm>
          <a:prstGeom prst="rect">
            <a:avLst/>
          </a:prstGeom>
        </p:spPr>
      </p:pic>
      <p:pic>
        <p:nvPicPr>
          <p:cNvPr id="32" name="Picture 31" descr="Close-up of a red sign with a silver h on it&#10;&#10;Description automatically generated">
            <a:extLst>
              <a:ext uri="{FF2B5EF4-FFF2-40B4-BE49-F238E27FC236}">
                <a16:creationId xmlns:a16="http://schemas.microsoft.com/office/drawing/2014/main" id="{70DA7B0C-EC8B-A69C-9BBF-7C3FBA0FB1F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081043" y="538513"/>
            <a:ext cx="2723248" cy="1823001"/>
          </a:xfrm>
          <a:prstGeom prst="rect">
            <a:avLst/>
          </a:prstGeom>
        </p:spPr>
      </p:pic>
      <p:pic>
        <p:nvPicPr>
          <p:cNvPr id="26" name="Picture 25" descr="A close-up of a car key&#10;&#10;Description automatically generated">
            <a:extLst>
              <a:ext uri="{FF2B5EF4-FFF2-40B4-BE49-F238E27FC236}">
                <a16:creationId xmlns:a16="http://schemas.microsoft.com/office/drawing/2014/main" id="{31C1CCA6-946D-233A-6EFF-B11C94FBD838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12029" t="9054" r="10838"/>
          <a:stretch/>
        </p:blipFill>
        <p:spPr>
          <a:xfrm>
            <a:off x="2333923" y="2262630"/>
            <a:ext cx="1450549" cy="1357391"/>
          </a:xfrm>
          <a:prstGeom prst="rect">
            <a:avLst/>
          </a:prstGeom>
        </p:spPr>
      </p:pic>
      <p:pic>
        <p:nvPicPr>
          <p:cNvPr id="18" name="Picture 17" descr="A couple of laptops on a table&#10;&#10;Description automatically generated">
            <a:extLst>
              <a:ext uri="{FF2B5EF4-FFF2-40B4-BE49-F238E27FC236}">
                <a16:creationId xmlns:a16="http://schemas.microsoft.com/office/drawing/2014/main" id="{B05B2388-7604-8D16-329C-F35EF8B3C69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28534" y="688840"/>
            <a:ext cx="2230232" cy="1672674"/>
          </a:xfrm>
          <a:prstGeom prst="rect">
            <a:avLst/>
          </a:prstGeom>
        </p:spPr>
      </p:pic>
      <p:pic>
        <p:nvPicPr>
          <p:cNvPr id="24" name="Picture 23" descr="The front of a blue car&#10;&#10;Description automatically generated">
            <a:extLst>
              <a:ext uri="{FF2B5EF4-FFF2-40B4-BE49-F238E27FC236}">
                <a16:creationId xmlns:a16="http://schemas.microsoft.com/office/drawing/2014/main" id="{B6F55537-EE58-032E-02DA-93B9BA7AB7A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261375" y="413385"/>
            <a:ext cx="2388562" cy="177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8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B24CC-890B-CAD7-289F-F78CF06F8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0C220450-3514-2E7E-92AA-1D0E9DA1C1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754559"/>
              </p:ext>
            </p:extLst>
          </p:nvPr>
        </p:nvGraphicFramePr>
        <p:xfrm>
          <a:off x="384313" y="566470"/>
          <a:ext cx="9746974" cy="57250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58055BCE-917A-5AA2-4A54-E81A41685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0626" y="2305876"/>
            <a:ext cx="2536550" cy="4058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7B058A1-A241-2748-8DC7-7E5675DE9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937" y="493645"/>
            <a:ext cx="2428375" cy="342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109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625393-E1E5-6CA6-1CDA-1159F2E8E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008AD9D-570B-A53B-0696-5402C0F9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225797"/>
            <a:ext cx="11317357" cy="1371600"/>
          </a:xfrm>
        </p:spPr>
        <p:txBody>
          <a:bodyPr>
            <a:normAutofit/>
          </a:bodyPr>
          <a:lstStyle/>
          <a:p>
            <a:r>
              <a:rPr lang="en-US" b="1" dirty="0" err="1"/>
              <a:t>Eredményeink</a:t>
            </a:r>
            <a:r>
              <a:rPr lang="en-US" b="1" dirty="0"/>
              <a:t>:</a:t>
            </a:r>
          </a:p>
        </p:txBody>
      </p:sp>
      <p:pic>
        <p:nvPicPr>
          <p:cNvPr id="6" name="Picture 5" descr="A graph with blue bars&#10;&#10;Description automatically generated">
            <a:extLst>
              <a:ext uri="{FF2B5EF4-FFF2-40B4-BE49-F238E27FC236}">
                <a16:creationId xmlns:a16="http://schemas.microsoft.com/office/drawing/2014/main" id="{7BFC3D41-10AF-13EA-313E-C73482C4D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71" y="1371463"/>
            <a:ext cx="5187707" cy="4645161"/>
          </a:xfrm>
          <a:prstGeom prst="rect">
            <a:avLst/>
          </a:prstGeom>
        </p:spPr>
      </p:pic>
      <p:pic>
        <p:nvPicPr>
          <p:cNvPr id="8" name="Picture 7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1F0CAD39-2210-2866-09CA-0FCD1B6CB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073" y="1371463"/>
            <a:ext cx="5187707" cy="464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679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59897B-F230-18B1-1ACC-3E88C3DCF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F24F7589-7258-7F11-04FD-FC67A33BC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257" y="1354832"/>
            <a:ext cx="4910338" cy="4148336"/>
          </a:xfrm>
          <a:prstGeom prst="rect">
            <a:avLst/>
          </a:prstGeom>
        </p:spPr>
      </p:pic>
      <p:pic>
        <p:nvPicPr>
          <p:cNvPr id="4" name="Picture 3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A793C396-AD24-3358-3F91-B556D893E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407" y="1354832"/>
            <a:ext cx="4992634" cy="414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76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50EC2F-A5BD-4BEF-F2D1-9DE50F4E9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8585E76B-CC91-D227-3C8D-1129E966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608" y="643240"/>
            <a:ext cx="10866783" cy="1371600"/>
          </a:xfrm>
        </p:spPr>
        <p:txBody>
          <a:bodyPr>
            <a:normAutofit/>
          </a:bodyPr>
          <a:lstStyle/>
          <a:p>
            <a:r>
              <a:rPr lang="en-US" dirty="0"/>
              <a:t>A GUI </a:t>
            </a:r>
            <a:r>
              <a:rPr lang="en-US" dirty="0" err="1"/>
              <a:t>megvalósításához</a:t>
            </a:r>
            <a:r>
              <a:rPr lang="en-US" dirty="0"/>
              <a:t> a </a:t>
            </a:r>
            <a:r>
              <a:rPr lang="en-US" b="1" dirty="0" err="1"/>
              <a:t>Tkinter</a:t>
            </a:r>
            <a:r>
              <a:rPr lang="en-US" dirty="0"/>
              <a:t>-t </a:t>
            </a:r>
            <a:r>
              <a:rPr lang="en-US" dirty="0" err="1"/>
              <a:t>használtuk</a:t>
            </a:r>
            <a:r>
              <a:rPr lang="en-US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9C6392-AACE-B754-3A89-07254ED1A9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16" b="1"/>
          <a:stretch/>
        </p:blipFill>
        <p:spPr>
          <a:xfrm>
            <a:off x="2439195" y="1855583"/>
            <a:ext cx="7313608" cy="435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411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8A37CB-FFD0-9DEC-5A64-48F66FB41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AF1395AC-82F8-DB5E-B98F-6E74C007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384822"/>
            <a:ext cx="11317357" cy="1371600"/>
          </a:xfrm>
        </p:spPr>
        <p:txBody>
          <a:bodyPr>
            <a:normAutofit/>
          </a:bodyPr>
          <a:lstStyle/>
          <a:p>
            <a:r>
              <a:rPr lang="en-US" dirty="0" err="1"/>
              <a:t>Feladatok</a:t>
            </a:r>
            <a:r>
              <a:rPr lang="en-US" dirty="0"/>
              <a:t> </a:t>
            </a:r>
            <a:r>
              <a:rPr lang="en-US" dirty="0" err="1"/>
              <a:t>megosztása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12902-97A2-F2A5-013F-C7CD96CAB4FB}"/>
              </a:ext>
            </a:extLst>
          </p:cNvPr>
          <p:cNvSpPr txBox="1"/>
          <p:nvPr/>
        </p:nvSpPr>
        <p:spPr>
          <a:xfrm>
            <a:off x="788504" y="1663657"/>
            <a:ext cx="108336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Kulcspontok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jellemzők</a:t>
            </a:r>
            <a:r>
              <a:rPr lang="en-US" dirty="0"/>
              <a:t> </a:t>
            </a:r>
            <a:r>
              <a:rPr lang="en-US" dirty="0" err="1"/>
              <a:t>detektálása</a:t>
            </a:r>
            <a:r>
              <a:rPr lang="en-US" dirty="0"/>
              <a:t>: </a:t>
            </a:r>
            <a:r>
              <a:rPr lang="en-US" b="1" dirty="0" err="1"/>
              <a:t>Hegedűs</a:t>
            </a:r>
            <a:r>
              <a:rPr lang="en-US" b="1" dirty="0"/>
              <a:t> </a:t>
            </a:r>
            <a:r>
              <a:rPr lang="en-US" b="1" dirty="0" err="1"/>
              <a:t>Márk</a:t>
            </a:r>
            <a:r>
              <a:rPr lang="en-US" b="1" dirty="0"/>
              <a:t>, </a:t>
            </a:r>
            <a:r>
              <a:rPr lang="en-US" b="1" dirty="0" err="1"/>
              <a:t>Kabai</a:t>
            </a:r>
            <a:r>
              <a:rPr lang="en-US" b="1" dirty="0"/>
              <a:t> </a:t>
            </a:r>
            <a:r>
              <a:rPr lang="en-US" b="1" dirty="0" err="1"/>
              <a:t>Róbert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Chamfer </a:t>
            </a:r>
            <a:r>
              <a:rPr lang="en-US" dirty="0" err="1"/>
              <a:t>illesztés</a:t>
            </a:r>
            <a:r>
              <a:rPr lang="en-US" dirty="0"/>
              <a:t> </a:t>
            </a:r>
            <a:r>
              <a:rPr lang="en-US" dirty="0" err="1"/>
              <a:t>megvalósítása</a:t>
            </a:r>
            <a:r>
              <a:rPr lang="en-US" dirty="0"/>
              <a:t>, CNN </a:t>
            </a:r>
            <a:r>
              <a:rPr lang="en-US" dirty="0" err="1"/>
              <a:t>modell</a:t>
            </a:r>
            <a:r>
              <a:rPr lang="en-US" dirty="0"/>
              <a:t> </a:t>
            </a:r>
            <a:r>
              <a:rPr lang="en-US" dirty="0" err="1"/>
              <a:t>illesztése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finomhangolása</a:t>
            </a:r>
            <a:r>
              <a:rPr lang="en-US" dirty="0"/>
              <a:t>, GUI </a:t>
            </a:r>
            <a:r>
              <a:rPr lang="en-US" dirty="0" err="1"/>
              <a:t>vizualizáció</a:t>
            </a:r>
            <a:r>
              <a:rPr lang="en-US" dirty="0"/>
              <a:t>: </a:t>
            </a:r>
            <a:r>
              <a:rPr lang="en-US" b="1" dirty="0"/>
              <a:t>Bajnai Lilla, </a:t>
            </a:r>
            <a:r>
              <a:rPr lang="en-US" b="1" dirty="0" err="1"/>
              <a:t>Rück</a:t>
            </a:r>
            <a:r>
              <a:rPr lang="en-US" b="1" dirty="0"/>
              <a:t> </a:t>
            </a:r>
            <a:r>
              <a:rPr lang="en-US" b="1" dirty="0" err="1"/>
              <a:t>Richárd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Teszteredmények</a:t>
            </a:r>
            <a:r>
              <a:rPr lang="en-US" dirty="0"/>
              <a:t> </a:t>
            </a:r>
            <a:r>
              <a:rPr lang="en-US" dirty="0" err="1"/>
              <a:t>vizualizálása</a:t>
            </a:r>
            <a:r>
              <a:rPr lang="en-US" dirty="0"/>
              <a:t> </a:t>
            </a:r>
            <a:r>
              <a:rPr lang="en-US" dirty="0" err="1"/>
              <a:t>diagramokon</a:t>
            </a:r>
            <a:r>
              <a:rPr lang="en-US" dirty="0"/>
              <a:t>: </a:t>
            </a:r>
            <a:r>
              <a:rPr lang="en-US" b="1" dirty="0" err="1"/>
              <a:t>Hegedűs</a:t>
            </a:r>
            <a:r>
              <a:rPr lang="en-US" b="1" dirty="0"/>
              <a:t> </a:t>
            </a:r>
            <a:r>
              <a:rPr lang="en-US" b="1" dirty="0" err="1"/>
              <a:t>Márk</a:t>
            </a:r>
            <a:r>
              <a:rPr lang="en-US" b="1" dirty="0"/>
              <a:t>, </a:t>
            </a:r>
            <a:r>
              <a:rPr lang="en-US" b="1" dirty="0" err="1"/>
              <a:t>Rück</a:t>
            </a:r>
            <a:r>
              <a:rPr lang="en-US" b="1" dirty="0"/>
              <a:t> </a:t>
            </a:r>
            <a:r>
              <a:rPr lang="en-US" b="1" dirty="0" err="1"/>
              <a:t>Richárd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496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3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4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5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6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7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8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16c05727-aa75-4e4a-9b5f-8a80a1165891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Woven fibers</Template>
  <TotalTime>453</TotalTime>
  <Words>90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 Next LT Pro Light</vt:lpstr>
      <vt:lpstr>Garamond</vt:lpstr>
      <vt:lpstr>SavonVTI</vt:lpstr>
      <vt:lpstr>Logó-felismerés</vt:lpstr>
      <vt:lpstr>A feladat során különböző ismert márkák logóit használtuk fel:</vt:lpstr>
      <vt:lpstr>PowerPoint Presentation</vt:lpstr>
      <vt:lpstr>PowerPoint Presentation</vt:lpstr>
      <vt:lpstr>Eredményeink:</vt:lpstr>
      <vt:lpstr>PowerPoint Presentation</vt:lpstr>
      <vt:lpstr>A GUI megvalósításához a Tkinter-t használtuk:</vt:lpstr>
      <vt:lpstr>Feladatok megosztása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Bajnai Lilla</dc:creator>
  <cp:lastModifiedBy>Bajnai Lilla</cp:lastModifiedBy>
  <cp:revision>10</cp:revision>
  <dcterms:created xsi:type="dcterms:W3CDTF">2024-11-29T19:49:12Z</dcterms:created>
  <dcterms:modified xsi:type="dcterms:W3CDTF">2024-12-01T20:39:26Z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